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7432-FE79-4CA6-AE70-39F3C2572298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DF71-A287-4B8B-8C87-6AC2674A5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บทที่ 1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การ</a:t>
            </a:r>
            <a:r>
              <a:rPr lang="th-TH" dirty="0">
                <a:solidFill>
                  <a:srgbClr val="FF0000"/>
                </a:solidFill>
              </a:rPr>
              <a:t>ปรับตัวขององค์กรในยุค</a:t>
            </a:r>
            <a:r>
              <a:rPr lang="th-TH" dirty="0" smtClean="0">
                <a:solidFill>
                  <a:srgbClr val="FF0000"/>
                </a:solidFill>
              </a:rPr>
              <a:t>สารสนเทศ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แนวโน้มการใช้เทคโนโลยีของ</a:t>
            </a:r>
            <a:r>
              <a:rPr lang="th-TH" dirty="0" smtClean="0"/>
              <a:t>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 ปัจจุบันพัฒนาการและการนำเทคโนโลยีมาประยุกต์ในองค์การ ส่งผลให้เกิดการเปลี่ยนแปลงทั้งโดยทางตรงและทางอ้อม ซึ่งก่อให้เกิดความท้าทายแก่ผู้บริหารในอนาคตให้นำเทคโนโลยีมาใช้ให้เกิดประโยชน์สูงสุดแก่ธุรกิจ โดยผู้บริหารต้องมีความรู้ ความเข้าใจ และวิสัยทัศน์ต่อแนวโน้มของเทคโนโลยี เพื่อให้สามารถตัดสินใจนำเทคโนโลยีมาใช้งานอย่างมีประสิทธิภาพ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1. </a:t>
            </a:r>
            <a:r>
              <a:rPr lang="th-TH" dirty="0"/>
              <a:t>การปรับปรุงรูปแบบการทำงานขององค์การ เทคโนโลยีหลายอย่างได้ถูกนำเข้ามาใช้ภายในองค์การ  และส่งผลให้กระบวนการในการทำงานได้เปลี่ยนรูปแบบไป ตัวอย่างเช่น การนำเอาเทคโนโลยีไปรษณีย์อิเล็กทรอนิกส์ (</a:t>
            </a:r>
            <a:r>
              <a:rPr lang="en-US" dirty="0"/>
              <a:t>Electronics Mail) </a:t>
            </a:r>
            <a:r>
              <a:rPr lang="th-TH" dirty="0"/>
              <a:t>เข้ามาใช้ภายในองค์การ ทำให้การส่งข่าวสารไม่ต้องใช้พนักงานเดินหนังสืออีกต่อไป     ตลอดจนลดการใช้กระดาษที่ต้องพิมพ์ข่าวสาร และสามารถส่งข่าวสารไปถึงบุคคลที่ต้องการได้เป็นจำนวนมาก และรวดเร็ว หรือเทคโนโลยีสำนักงานอัตโนมัติ (</a:t>
            </a:r>
            <a:r>
              <a:rPr lang="en-US" dirty="0"/>
              <a:t>Office Automation)   </a:t>
            </a:r>
            <a:r>
              <a:rPr lang="th-TH" dirty="0"/>
              <a:t>ที่เปลี่ยนรูปแบบของกระบวนการทำงานและประสานงานของผู้บริหารในระดับต่าง ๆ ขององค์การ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2. </a:t>
            </a:r>
            <a:r>
              <a:rPr lang="th-TH" dirty="0"/>
              <a:t>การสนับสนุนการดำเนินงานเชิงกลยุทธ์    โดยเทคโนโลยีสารสนเทศผลิตสารสนเทศที่สำคัญให้แก่ผู้บริหารที่จะใช้เป็นแนวทางในการตัดสินใจและการสร้างความได้เปรียบเหนือกว่าคู่แข่งขัน โดยอนาคตการแข่งขันในแต่ละอุตสาหกรรมจะมีความรุนแรงมากขึ้น การบริหารงานของผู้บริหารที่อาศัยเพียงประสบการณ์และโชคชะตาอาจจะไม่เพียงพอ แต่ถ้าผู้บริหารมีสารสนเทศที่มีประสิทธิภาพมาประกอบในการตัดสินใจ ก็จะสามารถแก้ไขปัญหาและบริหารงานได้มีประสิทธิภาพขึ้น ดังนั้นผู้บริหารในอนาคตจะต้องสามารถประยุกต์ใช้เทคโนโลยีในการสร้างสารสนเทศที่ดีให้กับตนเองและองค์การ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3. </a:t>
            </a:r>
            <a:r>
              <a:rPr lang="th-TH" dirty="0"/>
              <a:t>เครื่องมือในการทำงาน เทคโนโลยีถูกนำเข้ามาใช้ภายในองค์การ เพื่อให้การทำงานคล่องตัวและมีประสิทธิภาพ     เราจะเห็นได้ว่าเทคโนโลยีสารสนเทศสามารถที่จะนำมาประยุกต์ในหลาย ๆ ด้าน โดยเทคโนโลยีจะช่วยเปลี่ยนแปลงและปรับปรุงคุณภาพของการทำงานให้ดีขึ้น     หรือแม้กระทั่งช่วยลดค่าใช้จ่ายในเรื่องของแรงงาน และวัสดุสิ้นเปลืองต่าง ๆ ลง แต่ยังคงรักษา หรือเพิ่มคุณภาพในการทำงานหรือการให้บริการลูกค้าที่ดีขึ้น  ซึ่งเป็นที่แน่นอนว่าเทคโนโลยีจะถูกนำเข้ามาใช้ในการเปลี่ยนแปลง และปรับปรุงกระบวนการในการดำเนินขององค์การมากขึ้นในอนาคต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4. </a:t>
            </a:r>
            <a:r>
              <a:rPr lang="th-TH" dirty="0"/>
              <a:t>การเพิ่มผลผลิตของงานโดยเทคโนโลยีคอมพิวเตอร์ส่วนบุคคล ปัจจุบันคอมพิวเตอร์ส่วนบุคคล หรือ </a:t>
            </a:r>
            <a:r>
              <a:rPr lang="en-US" dirty="0"/>
              <a:t>PC </a:t>
            </a:r>
            <a:r>
              <a:rPr lang="th-TH" dirty="0"/>
              <a:t>ถูกพัฒนาให้มีประสิทธิภาพมากขึ้น ตลอดจนการใช้งานสะดวกและไม่ซับซ้อนเหมือนอย่างคอมพิวเตอร์ขนาดใหญ่ นอกจากนี้ในท้องตลาดยังมีชุดคำสั่งประยุกต์ (</a:t>
            </a:r>
            <a:r>
              <a:rPr lang="en-US" dirty="0"/>
              <a:t>Application Software</a:t>
            </a:r>
            <a:r>
              <a:rPr lang="th-TH" dirty="0"/>
              <a:t>อีกมากมายที่สามารถใช้งานกับเครื่องคอมพิวเตอร์ส่วนบุคคล และสามารถช่วยเพิ่มประสิทธิภาพ และผลผลิตของงานได้อย่างมาก      และเมื่อต่อคอมพิวเตอร์ส่วนบุคคลเข้ากับระบบเครือข่าย ก็จะทำให้องค์การสามารถรับส่งข้อมูลและข่าวสารจากทั้งภายในและภายนอกองค์การได้อีกด้วย   ดังนั้นในอนาคตคอมพิวเตอร์ส่วนบุคคลจะกลายเป็นเครื่องมือหลักของพนักงานและผู้บริหารขององค์การ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th-TH" dirty="0"/>
              <a:t>เทคโนโลยีในการติดต่อสื่อสาร ในช่วงแรกของการนำคอมพิวเตอร์มาใช้งานทางธุรกิจคอมพิวเตอร์จะถูกใช้เป็นเพียงอุปกรณ์หลักที่ช่วยในการเก็บและคำนวณข้อมูลต่าง ๆ เท่านั้น ปัจจุบันคอมพิวเตอร์ได้ถูกพัฒนาให้มีศักยภาพจากทั้งภายในองค์การหรือภายนอกองค์การ โดยไม่จำกัดขอบเขตว่าผู้ใช้จะอยู่ห่างไกลกันเท่าใด ปัจจุบันผู้ใช้สามารถติดต่อเพื่อที่จะแลกเปลี่ยนข้อมูลข่าวสารซึ่งกันและกันได้จากทุกหนทุกแห่งทั่วโลก      คอมพิวเตอร์จึงมีบทบาทที่สำคัญมากกว่าการเป็นเครื่องที่เก็บและประมวลผลข้อมูลเหมือนอย่างในอดีตต่อไป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ผลกระทบของเทคโนโลยีที่มีต่อการทำงานขององค์การ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 แนวโน้มของการใช้เทคโนโลยีสารสนเทศขององค์การ แสดงให้เราเห็นได้ว่าในอนาคตผู้ที่จะเป็นนักบริหารและนักวิชาชีพที่ประสบความสำเร็จจะต้องไม่เพียงแค่รู้จักคอมพิวเตอร์ แต่จะต้องสามารถใช้คอมพิวเตอร์อย่างมีประสิทธิภาพ และรู้จักการจัดการเทคโนโลยีสารสนเทศ   โดยผู้บริหารในอนาคตจะต้องรู้จักการประยุกต์ใช้เทคโนโลยีกับงานของตนเอง มีความคิดในการที่จะสร้างระบบสารสนเทศที่ตนเองต้องการ เพื่อช่วยในการตัดสินใจในภาวะที่มีการแข่งขันสูง ทำให้การบริหารของตนเองมีประสิทธิภาพ และประสบความสำเร็จอย่างสูงสุด ขณะที่นักวิชาชีพจะใช้ระบบสารสนเทศในการรวบรวม และประมวลผล และจัดการข้อมูลอย่างมีประสิทธิภาพ ตลอดจนการค้นหาและตรวจสอบข้อมูลจากแหล่งต่าง ๆ ผ่านระบบเครือข่ายอย่างถูกต้องและรวดเร็ว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เทคโนโลยีสารสนเทศใน</a:t>
            </a:r>
            <a:r>
              <a:rPr lang="th-TH" dirty="0" smtClean="0"/>
              <a:t>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1. </a:t>
            </a:r>
            <a:r>
              <a:rPr lang="th-TH" dirty="0"/>
              <a:t>คอมพิวเตอร์ (</a:t>
            </a:r>
            <a:r>
              <a:rPr lang="en-US" dirty="0"/>
              <a:t>Computer) </a:t>
            </a:r>
            <a:r>
              <a:rPr lang="th-TH" dirty="0"/>
              <a:t>ปัจจุบันคอมพิวเตอร์ได้พัฒนาไปจากยุคแรกที่เครื่องมีขนาดใหญ่ทำงานได้ช้า ความสามารถต่ำ และใช้พลังงานสูง เป็นการใช้เทคโนโลยีวงจรรวมขนาดใหญ่ (</a:t>
            </a:r>
            <a:r>
              <a:rPr lang="en-US" dirty="0"/>
              <a:t>Very Large Scale Integrated Circuit, VLSI) </a:t>
            </a:r>
            <a:r>
              <a:rPr lang="th-TH" dirty="0"/>
              <a:t>ในการผลิตไมโครโปรเซสเซอร์ (</a:t>
            </a:r>
            <a:r>
              <a:rPr lang="en-US" dirty="0"/>
              <a:t>Microprocessor) </a:t>
            </a:r>
            <a:r>
              <a:rPr lang="th-TH" dirty="0"/>
              <a:t>ทำให้ประสิทธิภาพของส่วนประมวลผลของเครื่องพัฒนาขึ้นอย่างเห็นได้ชัด นอกจากนี้ยังได้มีการพัฒนาหน่วยความจำให้มีประสิทธิภาพสูงขึ้นแต่มีราคาถูกลง ซึ่งช่วยเพิ่มศักยภาพในการทำงานของคอมพิวเตอร์ส่วนบุคคลในปัจจุบัน โดยที่คอมพิวเตอร์ส่วนบุคคลในขณะนี้มีความสามารถเท่าเทียมหรือมากกว่ากับเครื่องคอมพิวเตอร์ขนาดใหญ่ในสมัยก่อน ตลอดจนการนำคอมพิวเตอร์ชนิดลดชุดคำสั่ง (</a:t>
            </a:r>
            <a:r>
              <a:rPr lang="en-US" dirty="0"/>
              <a:t>Reduced Instruction Set Computer) </a:t>
            </a:r>
            <a:r>
              <a:rPr lang="th-TH" dirty="0"/>
              <a:t>หรือ </a:t>
            </a:r>
            <a:r>
              <a:rPr lang="en-US" dirty="0"/>
              <a:t>RISC </a:t>
            </a:r>
            <a:r>
              <a:rPr lang="th-TH" dirty="0"/>
              <a:t>มาใช้ในการออกแบบหน่วยประเมินผล    ทำให้เครื่องคอมพิวเตอร์สามารถทำงานได้เร็วขึ้นโดยใช้คำสั่งพื้นฐานง่าย ๆ นอกจากนี้พัฒนาการและการประยุกต์ความรู้ในสาขาวิชาต่าง ๆ ทั้งสาขาวิทยาศาสตร์ วิศวกรรมศาสตร์ และเทคโนโลยีสารสนเทศที่ส่งผลให้เครื่องคอมพิวเตอร์มีการประมวลผลตามหลักเหตุผลของมนุษย์หรือระบบปัญญาประดิษฐ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</a:t>
            </a:r>
            <a:r>
              <a:rPr lang="th-TH" dirty="0"/>
              <a:t>ปัญญาประดิษฐ์ (</a:t>
            </a:r>
            <a:r>
              <a:rPr lang="en-US" dirty="0"/>
              <a:t>Artificial Intelligence ; AI) </a:t>
            </a:r>
            <a:r>
              <a:rPr lang="th-TH" dirty="0"/>
              <a:t>เป็นการพัฒนาระบบคอมพิวเตอร์ให้มีความสามารถที่จะคิดแก้ปัญหา และให้เหตุผลได้เหมือนอย่างการใช้ภูมิปัญญาของมนุษย์จริง ปัจจุบันที่นักวิทยาศาสตร์ในหลายสาขาวิชาได้ศึกษา และทดลองที่จะพัฒนาระบบคอมพิวเตอร์ให้สามารถทำงานที่มีเหตุผล โดยการเลียนแบบการทำงานของสมองมนุษย์ ซึ่งความรู้ทางด้านนี้ถ้าได้รับการพัฒนาอย่างต่อเนื่องจะสามารถนำมาประยุกต์ใช้งานต่าง ๆ อย่างมากมาย เช่น ระบบผู้เชี่ยวชาญเป็นระบบคอมพิวเตอร์ที่ถูกพัฒนาขึ้น เพื่อให้มีความสามารถในการแก้ปัญหาได้อย่างผู้เชี่ยวชาญ และหุ่นยนต์ (</a:t>
            </a:r>
            <a:r>
              <a:rPr lang="en-US" dirty="0"/>
              <a:t>Robotics) </a:t>
            </a:r>
            <a:r>
              <a:rPr lang="th-TH" dirty="0"/>
              <a:t>เป็นการพัฒนาสิ่งประดิษฐ์ให้สามารถปฏิบัติงาน และใช้ทักษะการเคลื่อนไหวได้ใกล้เคียงกับการทำงานของมนุษย์ เป็นต้น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3. </a:t>
            </a:r>
            <a:r>
              <a:rPr lang="th-TH" dirty="0"/>
              <a:t>ระบบสารสนเทศสำหรับผู้บริหาร (</a:t>
            </a:r>
            <a:r>
              <a:rPr lang="en-US" dirty="0"/>
              <a:t>Executive Information System ; EIS)   </a:t>
            </a:r>
            <a:r>
              <a:rPr lang="th-TH" dirty="0"/>
              <a:t>เป็นการพัฒนาระบบสารสนเทศที่สนับสนุนในงานระดับวางแผนนโยบายและกลยุทธ์ขององค์การ โดยที่ </a:t>
            </a:r>
            <a:r>
              <a:rPr lang="en-US" dirty="0"/>
              <a:t>EIS </a:t>
            </a:r>
            <a:r>
              <a:rPr lang="th-TH" dirty="0"/>
              <a:t>จะถูกนำมาให้คำแนะนำผู้บริหารในการตัดสินใจ    เมื่อประสบปัญหาแบบไม่มีโครงสร้างหรือกึ่งโครงสร้าง โดย </a:t>
            </a:r>
            <a:r>
              <a:rPr lang="en-US" dirty="0"/>
              <a:t>EIS </a:t>
            </a:r>
            <a:r>
              <a:rPr lang="th-TH" dirty="0"/>
              <a:t>เป็นระบบที่พัฒนาขึ้น เพื่อตอบสนองความต้องการที่พิเศษของผู้บริหารในด้านต่าง ๆ เช่น สถานการณ์ต่าง ๆ   ทั้งภายในและภายนอกองค์การ รวมทั้งสถานะของคู่แข่งขันด้วย   โดยที่ระบบจะต้องมีความละเอียดอ่อนตลอดจนง่ายต่อการใช้งาน เนื่องจากผู้บริหารระดับสูงจำนวนมากไม่เคยชินกับการติดต่อและสั่งงานโดยตรงกับระบบคอมพิวเตอร์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การปรับตัวขององค์กรในยุคสารสนเทศ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ความก้าวหน้าและพัฒนาการของเทคโนโลยีสารสนเทศส่งผลกระทบต่อการ</a:t>
            </a:r>
            <a:r>
              <a:rPr lang="th-TH" sz="3600" dirty="0" err="1"/>
              <a:t>ปฎิบัติงาน</a:t>
            </a:r>
            <a:r>
              <a:rPr lang="th-TH" sz="3600" dirty="0"/>
              <a:t>แต่ละหน่วยงานมากขึ้น องค์การต่าง ๆ ในฐานะที่เป็นระบบย่อยภายในระบบสังคมมีความจำเป็นที่จะต้องปรับตัว เพื่อความอยู่รอดและการเจริญเติบโตในอนาคต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4. </a:t>
            </a:r>
            <a:r>
              <a:rPr lang="th-TH" dirty="0"/>
              <a:t>การจดจำเสียง (</a:t>
            </a:r>
            <a:r>
              <a:rPr lang="en-US" dirty="0"/>
              <a:t>Voice Recognition) </a:t>
            </a:r>
            <a:r>
              <a:rPr lang="th-TH" dirty="0"/>
              <a:t>เป็นความพยายามของนักวิทยาศาสตร์ที่จะทำให้คอมพิวเตอร์จดจำเสียงของผู้ใช้ ปัจจุบันการพัฒนาเทคโนโลยีสาขานี้ยังไม่ประสบความสำเร็จตามที่นักวิทยาศาสตร์ต้องการ ถ้าในอนาคตนักวิทยาศาสตร์ประสบความสำเร็จในการนำความรู้ต่าง ๆ มาใช้สร้างระบบการจดจำเสียงก็จะสามารถสร้างประโยชน์ได้อย่างมหาศาลแก่การใช้งานคอมพิวเตอร์และเทคโนโลยีสารสนเทศ โดยที่ผู้ใช้จะสามารถออกคำสั่งและตอบโต้กับคอมพิวเตอร์แทนการกดแป้นพิมพ์ ซึ่งจะส่งผลให้ผู้ที่ไม่เคยชินกับการใช้คอมพิวเตอร์ให้สามารถปรับตัวเข้ากับระบบได้ง่าย เช่น ระบบสารสนเทศสำหรับผู้บริหารระดับสูง การสั่งงานระบบฐานข้อมูลต่าง ๆ และระบบรักษาความปลอดภัยของข้อมูล เป็นต้น ซึ่งจะช่วยเพิ่มประสิทธิภาพในการทำงาน และขยายคุณค่าเพิ่มของเทคโนโลยีสารสนเทศที่มีต่อธุรกิจ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th-TH" dirty="0"/>
              <a:t>การแลกเปลี่ยนข้อมูลอิเล็กทรอนิกส์ (</a:t>
            </a:r>
            <a:r>
              <a:rPr lang="en-US" dirty="0"/>
              <a:t>Electronics Data Interchange ; EDI) </a:t>
            </a:r>
            <a:r>
              <a:rPr lang="th-TH" dirty="0"/>
              <a:t>เป็นการส่งข้อมูลหรือข่าวสารจากระบบคอมพิวเตอร์หนึ่งไปสู่ระบบคอมพิวเตอร์อื่น โดยผ่านทางระบบสื่อสารข้อมูลอิเล็กทรอนิกส์ เช่น การส่งคำสั่งซื้อไปยังผู้ขายโดยตรง ปัจจุบันระบบแลกเปลี่ยนข้อมูลอิเล็กทรอนิกส์กำลังได้รับความนิยมเพิ่มขึ้นเรื่อย ๆ เพราะช่วยลดระยะเวลาในการทำงานของแต่ละองค์การลง โดยองค์การจะสามารถส่งและรับสารสนเทศในการดำเนินธุรกิจ เช่น ใบสั่งซื้อและใบตอบรับผ่านระบบสื่อสารโทรคมนาคมที่มีอยู่ ทำให้ทั้งผู้ส่งและผู้รับข้อมูลไม่ต้องเสียเวลาเดินทาง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th-TH" dirty="0"/>
              <a:t>เส้นใยแก้วนำแสง (</a:t>
            </a:r>
            <a:r>
              <a:rPr lang="en-US" dirty="0"/>
              <a:t>Fiber Optics) </a:t>
            </a:r>
            <a:r>
              <a:rPr lang="th-TH" dirty="0"/>
              <a:t>เป็นตัวกลางที่สามารถส่งข้อมูลข่าวสารได้อย่างรวดเร็ว    โดยอาศัยการส่งสัญญาณแสงผ่านเส้นใยแก้วนำแสงที่มัดรวมกัน การนำเส้นใยแก้วนำแสงมาใช้ในการสื่อสารก่อให้เกิดแนวความคิดเกี่ยวกับ "ทางด่วนข้อมูล (</a:t>
            </a:r>
            <a:r>
              <a:rPr lang="en-US" dirty="0"/>
              <a:t>Information Superhighway)" </a:t>
            </a:r>
            <a:r>
              <a:rPr lang="th-TH" dirty="0"/>
              <a:t>นี้จะเชื่อมโยงระบบเครือข่ายคอมพิวเตอร์เข้าด้วยกัน เพื่อเปิดโอกาสให้ผู้ใช้ได้มีโอกาสเข้าถึงข้อมูลและสารสนเทศต่าง ๆ   ได้ง่ายและรวดเร็วขึ้น ปัจจุบันเทคโนโลยีเส้นใยแก้วนำแสงได้ส่งผลกระทบต่อวงการสื่อสารมวลชน      และการค้าขายสินค้าผ่านระบบเครือข่ายอิเล็กทรอนิกส์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7. </a:t>
            </a:r>
            <a:r>
              <a:rPr lang="th-TH" dirty="0"/>
              <a:t>อินเตอร์เน็ต (</a:t>
            </a:r>
            <a:r>
              <a:rPr lang="en-US" dirty="0"/>
              <a:t>Internet) </a:t>
            </a:r>
            <a:r>
              <a:rPr lang="th-TH" dirty="0"/>
              <a:t>เป็นเครือข่ายคอมพิวเตอร์ขนาดใหญ่ที่เชื่อมโยงไปทั่วโลก มีผู้ใช้งานหลายล้านคน และกำลังได้รับความนิยมเพิ่มขึ้นอย่างต่อเนื่อง โดยที่สมาชิกสามารถติดต่อสื่อสาร แลกเปลี่ยนข้อมูลข่าวสาร ตลอดจนค้นหาข้อมูลจากห้องสมุดต่าง ๆ ได้ ในปัจจุบันได้มีหลายสถาบันให้ประเทศไทยที่เชื่อมระบบคอมพิวเตอร์กับเครือข่ายนี้ เช่น ศูนย์เทคโนโลยีอิเล็กทรอนิกส์และคอมพิวเตอร์แห่งชาติ (</a:t>
            </a:r>
            <a:r>
              <a:rPr lang="en-US" dirty="0" err="1"/>
              <a:t>Nectec</a:t>
            </a:r>
            <a:r>
              <a:rPr lang="en-US" dirty="0"/>
              <a:t>) </a:t>
            </a:r>
            <a:r>
              <a:rPr lang="th-TH" dirty="0"/>
              <a:t>จุฬาลงกรณ์มหาวิทยาลัย และสถาบันเทคโนโลยีแห่งเอเชีย เป็นต้น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8. </a:t>
            </a:r>
            <a:r>
              <a:rPr lang="th-TH" dirty="0"/>
              <a:t>ระบบเครือข่าย (</a:t>
            </a:r>
            <a:r>
              <a:rPr lang="en-US" dirty="0"/>
              <a:t>Networking System) </a:t>
            </a:r>
            <a:r>
              <a:rPr lang="th-TH" dirty="0"/>
              <a:t>โดยเฉพาะระบบเครือข่ายเฉพาะพื้นที่ (</a:t>
            </a:r>
            <a:r>
              <a:rPr lang="en-US" dirty="0"/>
              <a:t>Local Area Network, LAN) </a:t>
            </a:r>
            <a:r>
              <a:rPr lang="th-TH" dirty="0"/>
              <a:t>เป็นระบบสื่อสารเครือข่ายที่ใช้ในการระยะทางที่กำหนด ส่วนใหญ่จะภายในอาคารหรือในหน่วยงาน </a:t>
            </a:r>
            <a:r>
              <a:rPr lang="en-US" dirty="0"/>
              <a:t>LAN </a:t>
            </a:r>
            <a:r>
              <a:rPr lang="th-TH" dirty="0"/>
              <a:t>จะมีส่วนช่วยเพิ่มศักยภาพในการทำงานของคอมพิวเตอร์ส่วนบุคคลให้สูงขึ้น รวมทั้งการเพิ่มประสิทธิภาพในการทำงาน การใช้ข้อมูลร่วมกัน และการเพิ่มความเร็วในการติดต่อสื่อสาร นอกจากนี้ระบบเครือข่ายของคอมพิวเตอร์ส่วนบุคคลยังผลักดันให้เกิดการกระจายความรับผิดชอบในการจัดการเทคโนโลยีสารสนเทศไปยังผู้ใช้มากกว่าในอดีต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9. </a:t>
            </a:r>
            <a:r>
              <a:rPr lang="th-TH" dirty="0"/>
              <a:t>การประชุมทางไกล (</a:t>
            </a:r>
            <a:r>
              <a:rPr lang="en-US" dirty="0"/>
              <a:t>Teleconference) </a:t>
            </a:r>
            <a:r>
              <a:rPr lang="th-TH" dirty="0"/>
              <a:t>เป็นการนำเทคโนโลยีสาขาต่าง ๆ เช่น คอมพิวเตอร์ เครื่องถ่ายโทรทัศน์   และระบบสื่อสารโทรคมนาคมผสมผสาน เพื่อใช้สนับสนุนในการประชุมมีประสิทธิภาพ โดยผู้เข้าร่วมประชุมไม่จำเป็นที่จะต้องอยู่ในห้องประชุมและพื้นที่เดียวกัน ซึ่งจะช่วยให้ประหยัดเวลาในการเดินทาง โดยเฉพาะในสภาวะการจราจรที่ติดขัด ตลอดจนผู้เข้าประชุมอยู่ในเขตที่ห่างไกลกันมาก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10. </a:t>
            </a:r>
            <a:r>
              <a:rPr lang="th-TH" dirty="0"/>
              <a:t>โทรทัศน์ตามสายและผ่านดาวเทียม (</a:t>
            </a:r>
            <a:r>
              <a:rPr lang="en-US" dirty="0"/>
              <a:t>Cable and </a:t>
            </a:r>
            <a:r>
              <a:rPr lang="en-US" dirty="0" err="1"/>
              <a:t>Sattlelite</a:t>
            </a:r>
            <a:r>
              <a:rPr lang="en-US" dirty="0"/>
              <a:t> TV) </a:t>
            </a:r>
            <a:r>
              <a:rPr lang="th-TH" dirty="0"/>
              <a:t>การส่งสัญญาณโทรทัศน์ผ่านสื่อต่าง ๆ ไปยังผู้ชม  จะมีผลทำให้ข้อมูลข่าวสารสามารถแพร่ไปได้อย่างรวดเร็วและครอบคลุมพื้นที่กว้างขึ้น โดยที่ผู้ชมสามารถเข้าถึงข้อมูลจากสื่อต่าง ๆ ได้มากขึ้น     ส่งผลให้ผู้ชมรายการมีทางเลือกมากขึ้นและสามารถตัดสินใจในทางเลือกต่าง ๆ ได้เหมาะสมขึ้น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 </a:t>
            </a:r>
            <a:r>
              <a:rPr lang="th-TH" dirty="0"/>
              <a:t>เทคโนโลยีมัลติมีเดีย (</a:t>
            </a:r>
            <a:r>
              <a:rPr lang="en-US" dirty="0"/>
              <a:t>Multimedia Technology) </a:t>
            </a:r>
            <a:r>
              <a:rPr lang="th-TH" dirty="0"/>
              <a:t>เป็นการนำเอาคอมพิวเตอร์และอุปกรณ์เก็บข้อมูลอิเล็กทรอนิกส์มาจัดเก็บข้อมูล หรือข่าวสารในลักษณะที่แตกต่างกันทั้งรูปภาพ ข้อความ เสียง โดยสามารถเรียกกลับมาใช้เป็นภาพเคลื่อนไหวได้ และยังสามารถโต้ตอบกับผู้ใช้ด้วยการประยุกต์เข้ากับความรู้ทางด้านคอมพิวเตอร์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12. </a:t>
            </a:r>
            <a:r>
              <a:rPr lang="th-TH" dirty="0"/>
              <a:t>การใช้คอมพิวเตอร์ในการฝึกอบรม (</a:t>
            </a:r>
            <a:r>
              <a:rPr lang="en-US" dirty="0"/>
              <a:t>Computer Based Training)      </a:t>
            </a:r>
            <a:r>
              <a:rPr lang="th-TH" dirty="0"/>
              <a:t>เป็นการนำเอาระบบคอมพิวเตอร์เข้ามาช่วยในการฝึกอบรมในด้านต่าง ๆ หรือการนำเอาคอมพิวเตอร์มาช่วยในด้านการเรียนการสอนที่เรียกว่า "คอมพิวเตอร์ช่วยการสอน (</a:t>
            </a:r>
            <a:r>
              <a:rPr lang="en-US" dirty="0"/>
              <a:t>Computer Assisted Instruction) </a:t>
            </a:r>
            <a:r>
              <a:rPr lang="th-TH" dirty="0"/>
              <a:t>หรือ </a:t>
            </a:r>
            <a:r>
              <a:rPr lang="en-US" dirty="0"/>
              <a:t>CAI" </a:t>
            </a:r>
            <a:r>
              <a:rPr lang="th-TH" dirty="0"/>
              <a:t>การใช้คอมพิวเตอร์ช่วยในการสอนเปิดช่องทางใหม่ในการเรียนรู้  โดยส่งเสริมประสิทธิภาพการเรียนรู้ ตลอดจนปรัชญาการเรียนรู้ด้วยตนเอง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13. </a:t>
            </a:r>
            <a:r>
              <a:rPr lang="th-TH" dirty="0"/>
              <a:t>การใช้คอมพิวเตอร์ช่วยในการออกแบบ (</a:t>
            </a:r>
            <a:r>
              <a:rPr lang="en-US" dirty="0"/>
              <a:t>Computer Aided Design ; CAD) </a:t>
            </a:r>
            <a:r>
              <a:rPr lang="th-TH" dirty="0"/>
              <a:t>เป็นการนำเอาเทคโนโลยีคอมพิวเตอร์และระบบข้อมูลเข้ามาช่วยในการออกแบบผลิตภัณฑ์ รวมทั้งรูปแบบหีบห่อของผลิตภัณฑ์หรือการนำคอมพิวเตอร์มาช่วยทางด้านการออกแบบวิศวกรรม   และสถาปัตยกรรมให้มีความเหมาะสมกับความต้องการและความเป็นจริง ตลอดจนช่วยลดต้นทุนการดำเนินงานในการออกแบบ    โดยเฉพาะในเรื่องของเวลา การแก้ไข และการจัดเก็บแบบ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การปรับตัวขององค์กรในยุคสารสนเทศ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หลายหน่วยงานได้ปรับโครงสร้างขององค์การจากโครงสร้างแบบลำดับขั้นเข้าสู่โครงสร้างระบบเครือข่าย </a:t>
            </a:r>
            <a:endParaRPr lang="th-TH" dirty="0" smtClean="0"/>
          </a:p>
          <a:p>
            <a:r>
              <a:rPr lang="th-TH" dirty="0" smtClean="0"/>
              <a:t>พัฒนาการ</a:t>
            </a:r>
            <a:r>
              <a:rPr lang="th-TH" dirty="0"/>
              <a:t>ของเทคโนโลยีสารสนเทศช่วยลดขั้นตอนการทำงาน ช่วยให้การตัดสินใจ และการประสานงานระหว่างหน่วยงานมีประสิทธิภาพ จึงไม่ต้องมีการตรวจสอบและควบคุมเป็นลำดับขั้น </a:t>
            </a:r>
            <a:endParaRPr lang="th-TH" dirty="0" smtClean="0"/>
          </a:p>
          <a:p>
            <a:r>
              <a:rPr lang="th-TH" dirty="0" smtClean="0"/>
              <a:t>บุคลากร</a:t>
            </a:r>
            <a:r>
              <a:rPr lang="th-TH" dirty="0"/>
              <a:t>รุ่นใหม่ยังมีความรู้และทักษะการใช้เทคโนโลยีสารสนเทศสูงกว่าในอดีต    จึงพร้อมที่จะรับผิดชอบในการปฏิบัติงานของตนและกลุ่มมากขึ้น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14. </a:t>
            </a:r>
            <a:r>
              <a:rPr lang="th-TH" dirty="0"/>
              <a:t>การใช้คอมพิวเตอร์ช่วยในการผลิต(</a:t>
            </a:r>
            <a:r>
              <a:rPr lang="en-US" dirty="0"/>
              <a:t>Computer Aided Manufacturing ; CAM) </a:t>
            </a:r>
            <a:r>
              <a:rPr lang="th-TH" dirty="0"/>
              <a:t>เป็นการนำคอมพิวเตอร์มาช่วยในการผลิตสินค้าในโรงานอุตสาหกรรม เนื่องจากระบบคอมพิวเตอร์จะมีความเที่ยงตรงและเชื่อถือได้ในการทำงานที่ซ้ำกัน ตลอดจนสามารถตรวจสอบรายละเอียดและข้อผิดพลาดของผลิตภัณฑ์ได้ตามมาตรฐานที่ต้องการ ซึ่งจะช่วยประหยัดระยะเวลาและแรงงาน ประการสำคัญช่วยให้คุณภาพของผลิตภัณฑ์มีความสม่ำเสมอตามที่กำหนด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15. </a:t>
            </a:r>
            <a:r>
              <a:rPr lang="th-TH" dirty="0"/>
              <a:t>ระบบสารสนเทศทางภูมิศาสตร์(</a:t>
            </a:r>
            <a:r>
              <a:rPr lang="en-US" dirty="0"/>
              <a:t>Geographic Information System ; GIS) </a:t>
            </a:r>
            <a:r>
              <a:rPr lang="th-TH" dirty="0"/>
              <a:t>เป็นการนำเอาระบบคอมพิวเตอร์ทางด้านรูปภาพ (</a:t>
            </a:r>
            <a:r>
              <a:rPr lang="en-US" dirty="0"/>
              <a:t>Graphics) </a:t>
            </a:r>
            <a:r>
              <a:rPr lang="th-TH" dirty="0"/>
              <a:t>และข้อมูลทางภูมิศาสตร์มาจัดทำแผนที่ในบริเวณที่สนใจ </a:t>
            </a:r>
            <a:r>
              <a:rPr lang="en-US" dirty="0"/>
              <a:t>GIS </a:t>
            </a:r>
            <a:r>
              <a:rPr lang="th-TH" dirty="0"/>
              <a:t>สามารถนำมาประยุกต์ให้เป็นประโยชน์ในการดำเนินกิจการต่าง ๆ เช่น การวางแผนกลยุทธ์ (</a:t>
            </a:r>
            <a:r>
              <a:rPr lang="en-US" dirty="0"/>
              <a:t>Strategic Planning) </a:t>
            </a:r>
            <a:r>
              <a:rPr lang="th-TH" dirty="0"/>
              <a:t>การกำหนดนโยบายการพัฒนาประเทศและท้องถิ่น การวางแผนทางการตลาด การบริหารการขนส่ง การสำรวจและวางแผนป้องกันธรรมชาติ การช่วยเหลือและกู้ภัย เป็นต้น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การปฏิบัติตนให้ทันต่อการ</a:t>
            </a:r>
            <a:r>
              <a:rPr lang="th-TH" dirty="0" smtClean="0"/>
              <a:t>เปลี่ยนแปลง</a:t>
            </a:r>
            <a:br>
              <a:rPr lang="th-TH" dirty="0" smtClean="0"/>
            </a:br>
            <a:r>
              <a:rPr lang="th-TH" dirty="0" smtClean="0"/>
              <a:t>ของ</a:t>
            </a:r>
            <a:r>
              <a:rPr lang="th-TH" dirty="0"/>
              <a:t>เทคโนโลยี</a:t>
            </a:r>
            <a:r>
              <a:rPr lang="th-TH" dirty="0" smtClean="0"/>
              <a:t>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ปัจจุบันความก้าวหน้าของเทคโนโลยีสารสนเทศได้มีบทบาทที่สำคัญต่อวิถีชีวิตและสังคมของมนุษย์ เทคโนโลยีสารสนเทศได้สร้างการ  เปลี่ยนแปลงและโอกาสให้แก่องค์การ เช่นเปลี่ยนโครงสร้างความสัมพันธ์และการแข่งขันในอุตสาหกรรม ปรับโครงสร้างการดำเนินงานขององค์การเพิ่มประสิทธิภาพในการผลิตและบริการ เป็นต้นเนื่องจากเทคโนโลยีสารสนเทศก่อให้เกิดรูปแบบใหม่ในการติดต่อสื่อสารและมีปฏิสัมพันธ์ระหว่างบุคคลทำให้มีการพัฒนาและกระจายตัวของภูมิปัญญา   ซึ่งต้องอาศัยบุคคลที่มีความรู้และความเข้าใจในการใช้งานเทคโนโลยี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การปฏิบัติตนให้ทันต่อการเปลี่ยนแปลง</a:t>
            </a:r>
            <a:br>
              <a:rPr lang="th-TH" dirty="0" smtClean="0"/>
            </a:br>
            <a:r>
              <a:rPr lang="th-TH" dirty="0" smtClean="0"/>
              <a:t>ของเทคโนโลยีสารสนเทศ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ผู้บริหารจะต้องเตรียมความพร้อมสำหรับองค์การดังต่อไปนี้</a:t>
            </a:r>
            <a:endParaRPr lang="en-US" dirty="0"/>
          </a:p>
          <a:p>
            <a:pPr lvl="1"/>
            <a:r>
              <a:rPr lang="th-TH" dirty="0"/>
              <a:t>ทำความเข้าใจต่อบทบาทของเทคโนโลยีสารสนเทศที่มีต่อธุรกิจปัจจุบัน</a:t>
            </a:r>
            <a:endParaRPr lang="en-US" dirty="0"/>
          </a:p>
          <a:p>
            <a:pPr lvl="1"/>
            <a:r>
              <a:rPr lang="th-TH" dirty="0"/>
              <a:t>ระบบสารสนเทศเกี่ยวข้องกับการจัดการข้อมูลขององค์การ</a:t>
            </a:r>
            <a:endParaRPr lang="en-US" dirty="0"/>
          </a:p>
          <a:p>
            <a:pPr lvl="1"/>
            <a:r>
              <a:rPr lang="th-TH" dirty="0"/>
              <a:t>วางแผนที่จะสร้างและพัฒนาระบบ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การเตรียมงานเพื่อให้การดำเนินการพัฒนาระบบสารสนเทศขององค์การประสบความสำเร็จ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1. </a:t>
            </a:r>
            <a:r>
              <a:rPr lang="th-TH" dirty="0"/>
              <a:t>บุคลากร การเตรียมบุคลากรให้พร้อมเป็นสิ่งสำคัญในการที่จะสร้างและพัฒนา ตลอดจนการใช้งานระบบสารสนเทศเมื่อจัดสร้างเรียบร้อยแล้ว บุคลากรที่ต้องจัดเตรียมควรเป็นทั้งระดับผู้บริหาร นักเทคโนโลยีสารสนเทศ นักวิชาชีพเฉพาะ และพนักงานปฏิบัติการ เพื่อให้มีความรู้ทักษะ และความเข้าใจในขีดความสามารถและศักยภาพของเทคโนโลยีสารสนเทศ โดยการจัดฝึกอบรมหรือบรรยายพิเศษ รวมทั้งการสรรหาบุคลากรทางสารสนเทศให้สอดคล้องกับความต้องการทั้งในปัจจุบันและอนาคตของหน่วยงาน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การเตรียมงานเพื่อให้การดำเนินการพัฒนาระบบสารสนเทศขององค์การประสบความสำเร็จ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2. </a:t>
            </a:r>
            <a:r>
              <a:rPr lang="th-TH" dirty="0"/>
              <a:t>งบประมาณ เตรียมกำหนดจำนวนเงินและวางแนวทางในการจัดหาเงินที่จะมาพัฒนาระบบสารสนเทศให้เพียงพอกับแผนที่วางไว้ ตลอดจนจัดทำงบประมาณสำหรับการพัฒนาระบบในอนาคต เนื่องจากเทคโนโลยีขององค์การอาจจะล้าสมัย และสูญเสียความสามารถในการแข่งขันในระยะเวลาสั้น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การเตรียมงานเพื่อให้การดำเนินการพัฒนาระบบสารสนเทศขององค์การประสบความสำเร็จ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3. </a:t>
            </a:r>
            <a:r>
              <a:rPr lang="th-TH" dirty="0"/>
              <a:t>การวางแผน ผู้บริหารต้องจัดทำแผนการจัดสร้างหรือพัฒนาระบบทั้งในระยะสั้น และระยะยาว ซึ่งอาจจะต้องมีการจัดตั้งคณะทำงาน ซึ่งอาจจะประกอบด้วยผู้บริหาร ผู้ใช้ นักออกแบบระบบ และผู้เชี่ยวชาญจากภายนอกมาปฏิบัติงานร่วมกัน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การเตรียมงานเพื่อให้การดำเนินการพัฒนาระบบสารสนเทศขององค์การประสบความสำเร็จ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องค์การที่เจริญเติบโตในอนาคตต้องสามารถประยุกต์เทคโนโลยีเข้าไปในโครงสร้างการบริหารงาน และ</a:t>
            </a:r>
            <a:r>
              <a:rPr lang="th-TH" sz="3600" dirty="0" smtClean="0"/>
              <a:t>การติดต่อสื่อสารโดยเทคโนโลยีสารสนเทศเปรียบเสมือนเส้นประสาทของธุรกิจ</a:t>
            </a:r>
            <a:endParaRPr lang="th-TH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การเตรียมงานเพื่อให้การดำเนินการพัฒนาระบบสารสนเทศขององค์การประสบความสำเร็จ 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ประยุกต์เทคโนโลยีสารสนเทศในองค์การจะส่งผลกระทบต่อการดำเนินงานและบุคลากรมากกว่าการเพิ่มประสิทธิภาพ หรือการลดขั้นตอนในการทำงาน การจัดการเทคโนโลยีสารสนเทศจะเกี่ยวข้องกับจริยธรรมและความรับผิดชอบต่อส่วนรวม เช่น การไหลเวียนของข้อมูลผ่านขอบเขตขององค์การและเขตแดนของประเทศ   การติดตามผลและตรวจสอบการทำงานกับความเป็นส่วนตัวของพนักงาน การทุจริตหรือฉ้อโกงในระบบเครือข่าย    การก่อนการร้ายหรือการโจรกรรมซึ่งผู้บริหารจะต้องติดตามทำความเข้าใจในศักยภาพและผลกระทบของเทคโนโลยีที่มีต่อองค์การและสังคม    เพื่อให้เลือกใช้เทคโนโลยีให้เกิดประโยชน์สูงสุดและก่อให้เกิดผลกระทบในด้านลบน้อยที่สุดต่อองค์การและสังคมแวดล้อ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การปรับตัวขององค์กรในยุคสารสนเทศ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องค์การขนาดใหญ่ปรับตัวเป็นกลุ่มองค์การขนาดย่อม เพื่อความคล่องตัวในการปฏิบัติงาน การประสานงาน การแข่งขัน       และรองรับความเปลี่ยนแปลงที่เกิดขึ้น</a:t>
            </a:r>
            <a:endParaRPr lang="en-US" dirty="0"/>
          </a:p>
          <a:p>
            <a:r>
              <a:rPr lang="th-TH" dirty="0"/>
              <a:t> มีการสนับสนุนการปฏิบัติงานร่วมกันเป็นกลุ่ม โดยที่ผู้จัดการหรือหัวหน้างานจะเปลี่ยนหน้าที่จากผู้สั่งการมาเป็นผู้ฝึกสอน ผู้ประสานงาน และอำนวยความสะดวกในการ</a:t>
            </a:r>
            <a:r>
              <a:rPr lang="th-TH" dirty="0" smtClean="0"/>
              <a:t>ทำงาน</a:t>
            </a:r>
          </a:p>
          <a:p>
            <a:r>
              <a:rPr lang="th-TH" dirty="0"/>
              <a:t> ระบบการเข้าทำงานแบบยืดหยุ่นจะถูกนำมาใช้ แรงงานบางส่วนจะสามารถทำงานอยู่ที่บ้าน ขณะที่หลายฝ่ายสามารถเลือกเวลาเข้าทำงานและเลือกงานที่เหมาะสมได้เอง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การปรับตัวขององค์กรในยุคสารสนเทศ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อกจากนี้กิจกรรมทางธุรกิจก็ต้องมีการเปลี่ยนแปลงตามการพลวัตรของสังคมที่ถูกผลักด้นด้วยเทคโนโลยีสารสนเทศ เช่น    </a:t>
            </a:r>
            <a:endParaRPr lang="th-TH" dirty="0" smtClean="0"/>
          </a:p>
          <a:p>
            <a:pPr lvl="1"/>
            <a:r>
              <a:rPr lang="th-TH" dirty="0" smtClean="0"/>
              <a:t>กิจกรรม</a:t>
            </a:r>
            <a:r>
              <a:rPr lang="th-TH" dirty="0"/>
              <a:t>ทางการเงินที่ต้องกระทำต่อเนื่องตลอดทั้งวันทั้งคืน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ผลิตและการตลาดต้องปรับตัว เพื่อตอบสนองความต้องการของลูกค้าที่มีหลากหลายขึ้น ช่องทางการจัดจำหน่ายจะมีมากขึ้นกว่าในอดีต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การปรับตัวขององค์กรในยุคสารสนเทศ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ดังนั้นจึงมีความจำเป็นที่ผู้บริหารในหน่วยงานต่าง ๆ  จะต้องติดตามความเปลี่ยนแปลงที่เกิดขึ้น เพื่อนำไปประยุกต์ใช้ในหน่วยงานของตนต่อไป โดยมีข้อแนะนำในการเตรียมตัว       เพื่อนำไปประยุกต์ใช้ในหน่วยความงานของตน</a:t>
            </a:r>
            <a:r>
              <a:rPr lang="th-TH" dirty="0" smtClean="0"/>
              <a:t>ต่อไป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การเตรียมตัวเพื่อก้าวสู่ยุคสารสนเทศอย่างมั่นคง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1. </a:t>
            </a:r>
            <a:r>
              <a:rPr lang="th-TH" dirty="0"/>
              <a:t>ติดตามการเปลี่ยนแปลงทางวิทยาศาสตร์และเทคโนโลยีที่เกิดขึ้น ตลอดจนทำความเข้าใจบทบาทของเทคโนโลยีใหม่ที่จะมีผลกระทบต่อองค์การและในอนาคต</a:t>
            </a: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พิจารณาถึงการเปลี่ยนแปลงที่เกิดขึ้นและกำลังเกิดขึ้นในแต่ละหน่วยงาน  โดยเฉพาะความต้องการทางด้านข้อมูลข่าวสาร เพื่อหาแนวโน้มความต้องการ จัดทำแผน และแนวทางการพัฒนาเทคโนโลยีขององค์การ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การเตรียมตัวเพื่อก้าวสู่ยุคสารสนเทศอย่างมั่นคง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th-TH" dirty="0"/>
              <a:t>เตรียมความพร้อมด้านบุคลากรและงบประมาณ เพื่อรองรับต่อการนำเทคโนโลยีมาใช้  เนื่องจากการจัดการเทคโนโลยีไม่สามารถใช้เงินซื้อหามาเพียงอย่างเดียว แต่ต้องมีความเข้าใจในศักยภาพและความพร้อมของบุคลากร</a:t>
            </a:r>
            <a:r>
              <a:rPr lang="th-TH" dirty="0" smtClean="0"/>
              <a:t>ประกอบด้วย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การเตรียมตัวเพื่อก้าวสู่ยุคสารสนเทศอย่างมั่นคง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การดำเนินธุรกิจในปัจจุบันต้องอาศัยเทคโนโลยีสารสนเทศเป็นพื้นฐาน โดยเทคโนโลยีสารสนเทศถูกใช้ให้เป็นประโยชน์แก่องค์การในหลายด้าน ตั้งแต่ การประมวลผลงานประจำวัน การตัดสินใจของผู้จัดการ ตลอดจนสนับสนุนการดำเนินกลยุทธ์ขององค์การ </a:t>
            </a:r>
          </a:p>
          <a:p>
            <a:r>
              <a:rPr lang="th-TH" dirty="0" smtClean="0"/>
              <a:t>เทคโนโลยีสารสนเทศช่วยส่งเสริมรูปแบบใหม่ในการสื่อสารข้อมูล และการเพิ่มผลผลิตขององค์การ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3439</Words>
  <Application>Microsoft Office PowerPoint</Application>
  <PresentationFormat>นำเสนอทางหน้าจอ (4:3)</PresentationFormat>
  <Paragraphs>86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ชุดรูปแบบของ Office</vt:lpstr>
      <vt:lpstr>บทที่ 1 การปรับตัวขององค์กรในยุคสารสนเทศ</vt:lpstr>
      <vt:lpstr>การปรับตัวขององค์กรในยุคสารสนเทศ</vt:lpstr>
      <vt:lpstr>การปรับตัวขององค์กรในยุคสารสนเทศ</vt:lpstr>
      <vt:lpstr>การปรับตัวขององค์กรในยุคสารสนเทศ</vt:lpstr>
      <vt:lpstr>การปรับตัวขององค์กรในยุคสารสนเทศ</vt:lpstr>
      <vt:lpstr>การปรับตัวขององค์กรในยุคสารสนเทศ</vt:lpstr>
      <vt:lpstr>การเตรียมตัวเพื่อก้าวสู่ยุคสารสนเทศอย่างมั่นคง </vt:lpstr>
      <vt:lpstr>การเตรียมตัวเพื่อก้าวสู่ยุคสารสนเทศอย่างมั่นคง </vt:lpstr>
      <vt:lpstr>การเตรียมตัวเพื่อก้าวสู่ยุคสารสนเทศอย่างมั่นคง </vt:lpstr>
      <vt:lpstr>แนวโน้มการใช้เทคโนโลยีขององค์การ</vt:lpstr>
      <vt:lpstr>ผลกระทบของเทคโนโลยีที่มีต่อการทำงานขององค์การ</vt:lpstr>
      <vt:lpstr>ผลกระทบของเทคโนโลยีที่มีต่อการทำงานขององค์การ</vt:lpstr>
      <vt:lpstr>ผลกระทบของเทคโนโลยีที่มีต่อการทำงานขององค์การ</vt:lpstr>
      <vt:lpstr>ผลกระทบของเทคโนโลยีที่มีต่อการทำงานขององค์การ</vt:lpstr>
      <vt:lpstr>ผลกระทบของเทคโนโลยีที่มีต่อการทำงานขององค์การ</vt:lpstr>
      <vt:lpstr>ผลกระทบของเทคโนโลยีที่มีต่อการทำงานขององค์การ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เทคโนโลยีสารสนเทศในอนาคต</vt:lpstr>
      <vt:lpstr>การปฏิบัติตนให้ทันต่อการเปลี่ยนแปลง ของเทคโนโลยีสารสนเทศ</vt:lpstr>
      <vt:lpstr>การปฏิบัติตนให้ทันต่อการเปลี่ยนแปลง ของเทคโนโลยีสารสนเทศ</vt:lpstr>
      <vt:lpstr>การเตรียมงานเพื่อให้การดำเนินการพัฒนาระบบสารสนเทศขององค์การประสบความสำเร็จ </vt:lpstr>
      <vt:lpstr>การเตรียมงานเพื่อให้การดำเนินการพัฒนาระบบสารสนเทศขององค์การประสบความสำเร็จ </vt:lpstr>
      <vt:lpstr>การเตรียมงานเพื่อให้การดำเนินการพัฒนาระบบสารสนเทศขององค์การประสบความสำเร็จ </vt:lpstr>
      <vt:lpstr>การเตรียมงานเพื่อให้การดำเนินการพัฒนาระบบสารสนเทศขององค์การประสบความสำเร็จ </vt:lpstr>
      <vt:lpstr>การเตรียมงานเพื่อให้การดำเนินการพัฒนาระบบสารสนเทศขององค์การประสบความสำเร็จ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การปรับตัวขององค์กรในยุคสารสนเทศ</dc:title>
  <dc:creator>kok</dc:creator>
  <cp:lastModifiedBy>kok</cp:lastModifiedBy>
  <cp:revision>9</cp:revision>
  <dcterms:created xsi:type="dcterms:W3CDTF">2016-05-28T05:36:04Z</dcterms:created>
  <dcterms:modified xsi:type="dcterms:W3CDTF">2016-06-04T05:17:18Z</dcterms:modified>
</cp:coreProperties>
</file>